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801600" cy="7200900"/>
  <p:notesSz cx="6858000" cy="9144000"/>
  <p:defaultTextStyle>
    <a:defPPr>
      <a:defRPr lang="en-US"/>
    </a:defPPr>
    <a:lvl1pPr marL="0" algn="l" defTabSz="960120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1pPr>
    <a:lvl2pPr marL="480060" algn="l" defTabSz="960120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2pPr>
    <a:lvl3pPr marL="960120" algn="l" defTabSz="960120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3pPr>
    <a:lvl4pPr marL="1440180" algn="l" defTabSz="960120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4pPr>
    <a:lvl5pPr marL="1920240" algn="l" defTabSz="960120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5pPr>
    <a:lvl6pPr marL="2400300" algn="l" defTabSz="960120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6pPr>
    <a:lvl7pPr marL="2880360" algn="l" defTabSz="960120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7pPr>
    <a:lvl8pPr marL="3360420" algn="l" defTabSz="960120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8pPr>
    <a:lvl9pPr marL="3840480" algn="l" defTabSz="960120" rtl="0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>
      <p:cViewPr varScale="1">
        <p:scale>
          <a:sx n="84" d="100"/>
          <a:sy n="84" d="100"/>
        </p:scale>
        <p:origin x="11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89632"/>
            <a:ext cx="9144000" cy="2506980"/>
          </a:xfrm>
        </p:spPr>
        <p:txBody>
          <a:bodyPr anchor="b"/>
          <a:lstStyle>
            <a:lvl1pPr algn="ctr">
              <a:defRPr sz="6300" b="1">
                <a:solidFill>
                  <a:srgbClr val="113B5A"/>
                </a:solidFill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67150"/>
            <a:ext cx="9144000" cy="1738550"/>
          </a:xfrm>
        </p:spPr>
        <p:txBody>
          <a:bodyPr/>
          <a:lstStyle>
            <a:lvl1pPr marL="0" indent="0" algn="ctr">
              <a:buNone/>
              <a:defRPr sz="2520">
                <a:solidFill>
                  <a:schemeClr val="bg2">
                    <a:lumMod val="2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1" y="6674168"/>
            <a:ext cx="18288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51A915E0-C30A-4794-9020-27FB92DCBA92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674168"/>
            <a:ext cx="55626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3998" y="6674168"/>
            <a:ext cx="914401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B3267B14-E9DE-44BB-B5D9-C97A77577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63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83382"/>
            <a:ext cx="9143998" cy="1391841"/>
          </a:xfrm>
        </p:spPr>
        <p:txBody>
          <a:bodyPr/>
          <a:lstStyle>
            <a:lvl1pPr>
              <a:defRPr>
                <a:solidFill>
                  <a:srgbClr val="113B5A"/>
                </a:solidFill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1916906"/>
            <a:ext cx="9143998" cy="4568905"/>
          </a:xfrm>
        </p:spPr>
        <p:txBody>
          <a:bodyPr vert="eaVert"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1" y="6674168"/>
            <a:ext cx="18288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51A915E0-C30A-4794-9020-27FB92DCBA92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674168"/>
            <a:ext cx="55626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3998" y="6674168"/>
            <a:ext cx="914401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B3267B14-E9DE-44BB-B5D9-C97A77577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9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8054" y="383381"/>
            <a:ext cx="2760345" cy="6102430"/>
          </a:xfrm>
        </p:spPr>
        <p:txBody>
          <a:bodyPr vert="eaVert"/>
          <a:lstStyle>
            <a:lvl1pPr>
              <a:defRPr>
                <a:solidFill>
                  <a:srgbClr val="113B5A"/>
                </a:solidFill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383381"/>
            <a:ext cx="6400799" cy="6102430"/>
          </a:xfrm>
        </p:spPr>
        <p:txBody>
          <a:bodyPr vert="eaVert"/>
          <a:lstStyle>
            <a:lvl1pPr>
              <a:defRPr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1pPr>
            <a:lvl2pPr>
              <a:defRPr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2pPr>
            <a:lvl3pPr>
              <a:defRPr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3pPr>
            <a:lvl4pPr>
              <a:defRPr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4pPr>
            <a:lvl5pPr>
              <a:defRPr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1" y="6674168"/>
            <a:ext cx="18288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51A915E0-C30A-4794-9020-27FB92DCBA92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674168"/>
            <a:ext cx="55626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3998" y="6674168"/>
            <a:ext cx="914401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B3267B14-E9DE-44BB-B5D9-C97A77577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7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3382"/>
            <a:ext cx="9143999" cy="1391841"/>
          </a:xfrm>
        </p:spPr>
        <p:txBody>
          <a:bodyPr/>
          <a:lstStyle>
            <a:lvl1pPr>
              <a:defRPr b="0">
                <a:solidFill>
                  <a:srgbClr val="113B5A"/>
                </a:solidFill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16906"/>
            <a:ext cx="9143999" cy="4568905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1" y="6674168"/>
            <a:ext cx="18288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51A915E0-C30A-4794-9020-27FB92DCBA92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674168"/>
            <a:ext cx="55626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3998" y="6674168"/>
            <a:ext cx="914401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B3267B14-E9DE-44BB-B5D9-C97A77577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53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2" y="1795225"/>
            <a:ext cx="9143998" cy="2995374"/>
          </a:xfrm>
        </p:spPr>
        <p:txBody>
          <a:bodyPr anchor="b"/>
          <a:lstStyle>
            <a:lvl1pPr>
              <a:defRPr sz="6300">
                <a:solidFill>
                  <a:srgbClr val="113B5A"/>
                </a:solidFill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4818937"/>
            <a:ext cx="9143998" cy="1575196"/>
          </a:xfrm>
        </p:spPr>
        <p:txBody>
          <a:bodyPr/>
          <a:lstStyle>
            <a:lvl1pPr marL="0" indent="0">
              <a:buNone/>
              <a:defRPr sz="2520">
                <a:solidFill>
                  <a:schemeClr val="bg2">
                    <a:lumMod val="75000"/>
                  </a:schemeClr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1" y="6674168"/>
            <a:ext cx="18288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51A915E0-C30A-4794-9020-27FB92DCBA92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674168"/>
            <a:ext cx="55626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3998" y="6674168"/>
            <a:ext cx="914401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B3267B14-E9DE-44BB-B5D9-C97A77577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35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3382"/>
            <a:ext cx="9143999" cy="1391841"/>
          </a:xfrm>
        </p:spPr>
        <p:txBody>
          <a:bodyPr/>
          <a:lstStyle>
            <a:lvl1pPr>
              <a:defRPr>
                <a:solidFill>
                  <a:srgbClr val="113B5A"/>
                </a:solidFill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16906"/>
            <a:ext cx="4495800" cy="4568905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599" y="1916906"/>
            <a:ext cx="4491153" cy="4568905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1" y="6674168"/>
            <a:ext cx="18288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51A915E0-C30A-4794-9020-27FB92DCBA92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674168"/>
            <a:ext cx="55626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3998" y="6674168"/>
            <a:ext cx="914401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B3267B14-E9DE-44BB-B5D9-C97A77577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02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83382"/>
            <a:ext cx="9143998" cy="1391841"/>
          </a:xfrm>
        </p:spPr>
        <p:txBody>
          <a:bodyPr/>
          <a:lstStyle>
            <a:lvl1pPr>
              <a:defRPr>
                <a:solidFill>
                  <a:srgbClr val="113B5A"/>
                </a:solidFill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1788697"/>
            <a:ext cx="4495800" cy="865108"/>
          </a:xfrm>
        </p:spPr>
        <p:txBody>
          <a:bodyPr anchor="b"/>
          <a:lstStyle>
            <a:lvl1pPr marL="0" indent="0">
              <a:buNone/>
              <a:defRPr sz="2520" b="1">
                <a:solidFill>
                  <a:schemeClr val="bg2">
                    <a:lumMod val="25000"/>
                  </a:schemeClr>
                </a:solidFill>
                <a:latin typeface="Noto Sans Cond Blk" panose="020B0A06040504020204" pitchFamily="34"/>
                <a:ea typeface="Noto Sans Cond Blk" panose="020B0A06040504020204" pitchFamily="34"/>
                <a:cs typeface="Noto Sans Cond Blk" panose="020B0A06040504020204" pitchFamily="34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1" y="2653805"/>
            <a:ext cx="4495800" cy="3868817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62600" y="1773829"/>
            <a:ext cx="4495799" cy="865108"/>
          </a:xfrm>
        </p:spPr>
        <p:txBody>
          <a:bodyPr anchor="b"/>
          <a:lstStyle>
            <a:lvl1pPr marL="0" indent="0">
              <a:buNone/>
              <a:defRPr sz="2520" b="1">
                <a:solidFill>
                  <a:schemeClr val="bg2">
                    <a:lumMod val="25000"/>
                  </a:schemeClr>
                </a:solidFill>
                <a:latin typeface="Noto Sans Cond Blk" panose="020B0A06040504020204" pitchFamily="34"/>
                <a:ea typeface="Noto Sans Cond Blk" panose="020B0A06040504020204" pitchFamily="34"/>
                <a:cs typeface="Noto Sans Cond Blk" panose="020B0A06040504020204" pitchFamily="34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62600" y="2638937"/>
            <a:ext cx="4495799" cy="3868817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1" y="6674168"/>
            <a:ext cx="18288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51A915E0-C30A-4794-9020-27FB92DCBA92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674168"/>
            <a:ext cx="55626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3998" y="6674168"/>
            <a:ext cx="914401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B3267B14-E9DE-44BB-B5D9-C97A77577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0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3382"/>
            <a:ext cx="9143999" cy="1391841"/>
          </a:xfrm>
        </p:spPr>
        <p:txBody>
          <a:bodyPr/>
          <a:lstStyle>
            <a:lvl1pPr>
              <a:defRPr>
                <a:solidFill>
                  <a:srgbClr val="113B5A"/>
                </a:solidFill>
                <a:latin typeface="Noto Sans SemBd" panose="020B0702040504020204" pitchFamily="34"/>
                <a:ea typeface="Noto Sans SemBd" panose="020B0702040504020204" pitchFamily="34"/>
                <a:cs typeface="Noto Sans SemBd" panose="020B0702040504020204" pitchFamily="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1" y="6674168"/>
            <a:ext cx="18288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51A915E0-C30A-4794-9020-27FB92DCBA92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674168"/>
            <a:ext cx="55626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3998" y="6674168"/>
            <a:ext cx="914401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B3267B14-E9DE-44BB-B5D9-C97A77577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44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1" y="6674168"/>
            <a:ext cx="18288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51A915E0-C30A-4794-9020-27FB92DCBA92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674168"/>
            <a:ext cx="55626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3998" y="6674168"/>
            <a:ext cx="914401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B3267B14-E9DE-44BB-B5D9-C97A77577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04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1726"/>
            <a:ext cx="3657599" cy="1680210"/>
          </a:xfrm>
        </p:spPr>
        <p:txBody>
          <a:bodyPr anchor="b"/>
          <a:lstStyle>
            <a:lvl1pPr>
              <a:defRPr sz="3360">
                <a:solidFill>
                  <a:srgbClr val="113B5A"/>
                </a:solidFill>
                <a:latin typeface="Noto Sans Cond Blk" panose="020B0A06040504020204" pitchFamily="34"/>
                <a:ea typeface="Noto Sans Cond Blk" panose="020B0A06040504020204" pitchFamily="34"/>
                <a:cs typeface="Noto Sans Cond Blk" panose="020B0A06040504020204" pitchFamily="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036797"/>
            <a:ext cx="5029199" cy="5117306"/>
          </a:xfrm>
        </p:spPr>
        <p:txBody>
          <a:bodyPr/>
          <a:lstStyle>
            <a:lvl1pPr>
              <a:defRPr sz="3360"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1pPr>
            <a:lvl2pPr>
              <a:defRPr sz="2940"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2pPr>
            <a:lvl3pPr>
              <a:defRPr sz="2520"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3pPr>
            <a:lvl4pPr>
              <a:defRPr sz="2100"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4pPr>
            <a:lvl5pPr>
              <a:defRPr sz="2100"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2151936"/>
            <a:ext cx="3657599" cy="4002167"/>
          </a:xfrm>
        </p:spPr>
        <p:txBody>
          <a:bodyPr/>
          <a:lstStyle>
            <a:lvl1pPr marL="0" indent="0">
              <a:buNone/>
              <a:defRPr sz="1680"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1" y="6674168"/>
            <a:ext cx="18288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51A915E0-C30A-4794-9020-27FB92DCBA92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674168"/>
            <a:ext cx="55626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3998" y="6674168"/>
            <a:ext cx="914401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B3267B14-E9DE-44BB-B5D9-C97A77577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51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1726"/>
            <a:ext cx="3657599" cy="1680210"/>
          </a:xfrm>
        </p:spPr>
        <p:txBody>
          <a:bodyPr anchor="b"/>
          <a:lstStyle>
            <a:lvl1pPr>
              <a:defRPr sz="3360">
                <a:solidFill>
                  <a:srgbClr val="113B5A"/>
                </a:solidFill>
                <a:latin typeface="Noto Sans Cond Blk" panose="020B0A06040504020204" pitchFamily="34"/>
                <a:ea typeface="Noto Sans Cond Blk" panose="020B0A06040504020204" pitchFamily="34"/>
                <a:cs typeface="Noto Sans Cond Blk" panose="020B0A06040504020204" pitchFamily="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1036797"/>
            <a:ext cx="5029199" cy="5117306"/>
          </a:xfrm>
        </p:spPr>
        <p:txBody>
          <a:bodyPr anchor="t"/>
          <a:lstStyle>
            <a:lvl1pPr marL="0" indent="0">
              <a:buNone/>
              <a:defRPr sz="3360"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2151936"/>
            <a:ext cx="3657599" cy="4002167"/>
          </a:xfrm>
        </p:spPr>
        <p:txBody>
          <a:bodyPr/>
          <a:lstStyle>
            <a:lvl1pPr marL="0" indent="0">
              <a:buNone/>
              <a:defRPr sz="1680">
                <a:solidFill>
                  <a:schemeClr val="bg2">
                    <a:lumMod val="25000"/>
                  </a:schemeClr>
                </a:solidFill>
                <a:latin typeface="Noto Sans Cond" panose="020B0506040504020204" pitchFamily="34"/>
                <a:ea typeface="Noto Sans Cond" panose="020B0506040504020204" pitchFamily="34"/>
                <a:cs typeface="Noto Sans Cond" panose="020B0506040504020204" pitchFamily="34"/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1" y="6674168"/>
            <a:ext cx="18288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51A915E0-C30A-4794-9020-27FB92DCBA92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674168"/>
            <a:ext cx="5562600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3998" y="6674168"/>
            <a:ext cx="914401" cy="383381"/>
          </a:xfrm>
        </p:spPr>
        <p:txBody>
          <a:bodyPr/>
          <a:lstStyle>
            <a:lvl1pPr>
              <a:defRPr>
                <a:latin typeface="Noto Sans Cond Light" panose="020B0406040504020204" pitchFamily="34"/>
                <a:ea typeface="Noto Sans Cond Light" panose="020B0406040504020204" pitchFamily="34"/>
                <a:cs typeface="Noto Sans Cond Light" panose="020B0406040504020204" pitchFamily="34"/>
              </a:defRPr>
            </a:lvl1pPr>
          </a:lstStyle>
          <a:p>
            <a:fld id="{B3267B14-E9DE-44BB-B5D9-C97A77577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37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383382"/>
            <a:ext cx="11041380" cy="1391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1916906"/>
            <a:ext cx="11041380" cy="456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6674168"/>
            <a:ext cx="288036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915E0-C30A-4794-9020-27FB92DCBA92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6674168"/>
            <a:ext cx="432054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6674168"/>
            <a:ext cx="288036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7B14-E9DE-44BB-B5D9-C97A77577AF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/>
          <a:srcRect t="24743"/>
          <a:stretch/>
        </p:blipFill>
        <p:spPr>
          <a:xfrm>
            <a:off x="-68580" y="-19050"/>
            <a:ext cx="12870180" cy="725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9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Paying Substitute Teachers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4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" r="1213" b="2950"/>
          <a:stretch/>
        </p:blipFill>
        <p:spPr>
          <a:xfrm>
            <a:off x="914399" y="0"/>
            <a:ext cx="9143999" cy="3426197"/>
          </a:xfrm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8" y="3600450"/>
            <a:ext cx="9143999" cy="350148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124200" y="3067050"/>
            <a:ext cx="0" cy="10896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9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"/>
          <a:stretch/>
        </p:blipFill>
        <p:spPr>
          <a:xfrm>
            <a:off x="914400" y="1182494"/>
            <a:ext cx="9143998" cy="4627756"/>
          </a:xfrm>
        </p:spPr>
      </p:pic>
    </p:spTree>
    <p:extLst>
      <p:ext uri="{BB962C8B-B14F-4D97-AF65-F5344CB8AC3E}">
        <p14:creationId xmlns:p14="http://schemas.microsoft.com/office/powerpoint/2010/main" val="26983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206762"/>
            <a:ext cx="9144000" cy="6746488"/>
          </a:xfrm>
        </p:spPr>
      </p:pic>
      <p:grpSp>
        <p:nvGrpSpPr>
          <p:cNvPr id="8" name="Group 7"/>
          <p:cNvGrpSpPr/>
          <p:nvPr/>
        </p:nvGrpSpPr>
        <p:grpSpPr>
          <a:xfrm>
            <a:off x="914401" y="628650"/>
            <a:ext cx="7391400" cy="990600"/>
            <a:chOff x="914401" y="628650"/>
            <a:chExt cx="7391400" cy="990600"/>
          </a:xfrm>
        </p:grpSpPr>
        <p:sp>
          <p:nvSpPr>
            <p:cNvPr id="5" name="Rectangle 4"/>
            <p:cNvSpPr/>
            <p:nvPr/>
          </p:nvSpPr>
          <p:spPr>
            <a:xfrm>
              <a:off x="914401" y="628650"/>
              <a:ext cx="7391400" cy="9906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95600" y="704850"/>
              <a:ext cx="2667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Make sure not to switch these!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363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for people who are substituting for a teacher. No other employees!</a:t>
            </a:r>
          </a:p>
          <a:p>
            <a:r>
              <a:rPr lang="en-US" dirty="0" smtClean="0"/>
              <a:t>Substitute must have been hired, with a signed offer letter, as a Substitute </a:t>
            </a:r>
            <a:r>
              <a:rPr lang="en-US" dirty="0"/>
              <a:t>T</a:t>
            </a:r>
            <a:r>
              <a:rPr lang="en-US" dirty="0" smtClean="0"/>
              <a:t>eacher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9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FCTemplate" id="{4DA8FEB8-24EC-4C84-BC0B-2013E06D02DC}" vid="{D1323D88-D4F4-49EA-8A68-5A1D5EB106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FloridaConferencePowerPointTemplate</Template>
  <TotalTime>1177</TotalTime>
  <Words>44</Words>
  <Application>Microsoft Office PowerPoint</Application>
  <PresentationFormat>Custom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Noto Sans</vt:lpstr>
      <vt:lpstr>Noto Sans Cond</vt:lpstr>
      <vt:lpstr>Noto Sans Cond Blk</vt:lpstr>
      <vt:lpstr>Noto Sans Cond Light</vt:lpstr>
      <vt:lpstr>Noto Sans SemBd</vt:lpstr>
      <vt:lpstr>Office Theme</vt:lpstr>
      <vt:lpstr>Paying Substitute Teachers</vt:lpstr>
      <vt:lpstr>PowerPoint Presentation</vt:lpstr>
      <vt:lpstr>PowerPoint Presentation</vt:lpstr>
      <vt:lpstr>PowerPoint Presentation</vt:lpstr>
      <vt:lpstr>Important Notes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Paying Subsititue Teachers</dc:title>
  <dc:creator>Aric Turlington</dc:creator>
  <cp:lastModifiedBy>Aric Turlington</cp:lastModifiedBy>
  <cp:revision>7</cp:revision>
  <dcterms:created xsi:type="dcterms:W3CDTF">2019-01-23T19:50:39Z</dcterms:created>
  <dcterms:modified xsi:type="dcterms:W3CDTF">2019-01-24T15:28:22Z</dcterms:modified>
</cp:coreProperties>
</file>